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8" r:id="rId3"/>
    <p:sldId id="293" r:id="rId4"/>
    <p:sldId id="296" r:id="rId5"/>
    <p:sldId id="295" r:id="rId6"/>
    <p:sldId id="297" r:id="rId7"/>
    <p:sldId id="300" r:id="rId8"/>
    <p:sldId id="274" r:id="rId9"/>
    <p:sldId id="290" r:id="rId10"/>
    <p:sldId id="291" r:id="rId11"/>
    <p:sldId id="299" r:id="rId12"/>
    <p:sldId id="298" r:id="rId13"/>
    <p:sldId id="292" r:id="rId14"/>
    <p:sldId id="294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9EB64-8436-6F21-FB2E-1B348E379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C89DB0D-68D1-D45A-44A6-BAF0CA3C6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64E0ABB-63CC-897D-7672-C0CABBF9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15-10-2024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42B9D7A-0CEF-3057-114F-133ADE995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887A1F1-4F7E-12C9-83B4-21EF170F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1252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0266A-B7EE-9D6B-EDF7-7D87AA03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DD6A933-B10F-1783-CE9F-7D9786A57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EA5FB9D-55B4-DD45-DD8A-987C22EBE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15-10-2024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E16B8A-0EAF-C8F7-3955-6002FE576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967F36-08C5-08C0-19D5-928733F8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3923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FB841EF-ED24-CE9A-5D06-DB86C9E021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E835C00-EC2A-CB78-A63F-C387EC1D0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09465AE-9F71-7770-26ED-E87F6808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15-10-2024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620803D-AF17-E2C9-22BA-2812D04C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F5A2FE-5561-1BAF-BC2B-495C73355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4610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30171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003-C31A-1D93-936F-EBA96BF97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01D83D-08D0-FE0E-4D07-51A6512A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4E9EAC-D02C-F5CB-3A62-B4A2891CA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15-10-2024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459170-22A0-0952-03EE-5ADA09E30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7C3364-34E3-8655-5CAA-7D4D129D9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642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1DE01E-CBCF-E2AA-4C65-06FBBF44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E8C36B4-C716-84D1-716A-22B4B83E0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D8E9518-2E24-3DCC-F3C4-C6EFA965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15-10-2024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D6B5BA8-55A2-8E09-0DF5-EDCE7CEDB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386295C-52E4-C488-5A1E-660125C0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72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3D05A-F092-62D3-D087-B4E8F16CC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547F99-034F-1A79-7F42-234DA6779D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1F7566A-8DEF-1ADE-D601-CC83BC337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08B12C2-9C68-14F0-0CE2-E0808CF8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15-10-2024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A7426FF-82C6-E8E0-895A-F62B1FA31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8DDEAA0-AA9C-E932-98E1-AEA2CCD2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0547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776D08-1F69-EFBC-3677-6C7DAF4E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6A561F0-EFD8-012D-3324-A4F74562F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05B29E1-7A1C-93B2-9351-D57873A95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C3C9827-DAB5-76C5-8EA1-1ECB4280C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4A27D55-105A-E5D8-C269-BB320B07C5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DEAF80C-F4A4-C01F-E919-625F4BF56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15-10-2024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330585B-5696-259E-30D8-A421CAC1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C00F978-2975-A7AB-52B4-B64DE5976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743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464150-9ABC-A06A-7F3F-24E56E1E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F6988A9-BA5D-59C8-F912-B75527DA6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15-10-2024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9F714B7-2032-9C22-0B99-D26FD169D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3DDB262-54CC-383C-369A-29A308AD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42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49D7077-0F59-0C08-24DB-C9252AF1F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15-10-2024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14B27FF-C9E7-C8B6-C16A-A736CB89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F99652-C3A8-3B4F-2EF1-D8840AD1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70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55DD2-A35F-7F42-0163-B3E170C71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ACBAB3-F2D8-BEDA-3FC8-A1A5F38F6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64A6A8D-8AF4-D04A-597A-27E222BA4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7389B10-F358-9FB5-E600-89F9FD929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15-10-2024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C4E9356-8EDE-88B6-C79E-E3449FD98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4B209AE-B6F1-50E8-13DC-9AB35E89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67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A1AD1-A805-8CD8-8030-21C9C736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5E9C4AB-78D7-3B2A-1D60-5D17AB1A73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9603701-4CE3-E9A0-3B99-2EF076ACA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5FFAD66-9E3B-387F-B218-CF4E2AFB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15-10-2024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144F079-69FA-CB5F-4902-969061CB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F4AC225-48AA-B323-2573-DB81C0B6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967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D4E94A9-35AD-097A-3A2F-C564D60E0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754E5AA-183E-EF98-A80E-426B8DC24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402A98-EC65-E7D7-E4CD-6EE3EA4AD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A30CD-1694-4596-B3D3-E53F44DD63CA}" type="datetimeFigureOut">
              <a:rPr lang="nl-NL" smtClean="0"/>
              <a:t>15-10-2024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FBB270B-A44C-DF24-82E7-5BF128424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7FA04A0-FE2B-27F5-A79B-BFCBE44D7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427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odels" TargetMode="External"/><Relationship Id="rId2" Type="http://schemas.openxmlformats.org/officeDocument/2006/relationships/hyperlink" Target="https://keras.io/api/keras_nlp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857" y="40279"/>
            <a:ext cx="12287714" cy="677744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Machine Learning…"/>
          <p:cNvSpPr txBox="1"/>
          <p:nvPr/>
        </p:nvSpPr>
        <p:spPr>
          <a:xfrm>
            <a:off x="0" y="386913"/>
            <a:ext cx="12192001" cy="12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66" hangingPunct="0">
              <a:defRPr sz="9000" i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500" i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Machine Learning </a:t>
            </a:r>
          </a:p>
          <a:p>
            <a:pPr algn="ctr" defTabSz="410766" hangingPunct="0">
              <a:defRPr sz="6600" i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nl-NL" sz="3300" i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7</a:t>
            </a:r>
            <a:r>
              <a:rPr sz="3300" i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. </a:t>
            </a:r>
            <a:r>
              <a:rPr lang="nl-NL" sz="3300" i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geavanceerde onderwerpen</a:t>
            </a:r>
            <a:endParaRPr sz="3300" i="1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F50E46-7B89-80C2-E0DE-DB910BDF6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89" y="84841"/>
            <a:ext cx="10515600" cy="1325563"/>
          </a:xfrm>
        </p:spPr>
        <p:txBody>
          <a:bodyPr/>
          <a:lstStyle/>
          <a:p>
            <a:r>
              <a:rPr lang="nl-NL"/>
              <a:t>Transformer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54AC999-D625-F528-1C2F-574AD9CA1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26" y="365125"/>
            <a:ext cx="5128547" cy="638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EA575189-E943-A4F6-D8B7-A0C34C1E9CF4}"/>
              </a:ext>
            </a:extLst>
          </p:cNvPr>
          <p:cNvSpPr txBox="1"/>
          <p:nvPr/>
        </p:nvSpPr>
        <p:spPr>
          <a:xfrm>
            <a:off x="7880808" y="6123543"/>
            <a:ext cx="3940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/>
              <a:t>Uit de paper “Attention Is All You Need”</a:t>
            </a:r>
          </a:p>
        </p:txBody>
      </p:sp>
    </p:spTree>
    <p:extLst>
      <p:ext uri="{BB962C8B-B14F-4D97-AF65-F5344CB8AC3E}">
        <p14:creationId xmlns:p14="http://schemas.microsoft.com/office/powerpoint/2010/main" val="741372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2FEA1-D502-73DB-09F0-46C367E2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Encoder-Decoder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E82FAB-1CA7-93B7-FFCD-54C4BE904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Tijdens (pre)training:</a:t>
            </a:r>
          </a:p>
          <a:p>
            <a:pPr lvl="1"/>
            <a:r>
              <a:rPr lang="nl-NL"/>
              <a:t>Gehele input in de </a:t>
            </a:r>
            <a:r>
              <a:rPr lang="nl-NL" b="1"/>
              <a:t>encoder</a:t>
            </a:r>
          </a:p>
          <a:p>
            <a:pPr lvl="1"/>
            <a:r>
              <a:rPr lang="nl-NL"/>
              <a:t>Gewenste output (target) token-voor-token in de </a:t>
            </a:r>
            <a:r>
              <a:rPr lang="nl-NL" b="1"/>
              <a:t>decoder</a:t>
            </a:r>
          </a:p>
          <a:p>
            <a:pPr lvl="2"/>
            <a:r>
              <a:rPr lang="nl-NL"/>
              <a:t>Masking</a:t>
            </a:r>
          </a:p>
          <a:p>
            <a:r>
              <a:rPr lang="nl-NL"/>
              <a:t>Daarna:</a:t>
            </a:r>
          </a:p>
          <a:p>
            <a:pPr lvl="1"/>
            <a:r>
              <a:rPr lang="nl-NL"/>
              <a:t>Gehele input in de </a:t>
            </a:r>
            <a:r>
              <a:rPr lang="nl-NL" b="1"/>
              <a:t>encoder</a:t>
            </a:r>
          </a:p>
          <a:p>
            <a:pPr lvl="1"/>
            <a:r>
              <a:rPr lang="nl-NL"/>
              <a:t>Output tot dan toe in de </a:t>
            </a:r>
            <a:r>
              <a:rPr lang="nl-NL" b="1"/>
              <a:t>decoder</a:t>
            </a:r>
          </a:p>
          <a:p>
            <a:pPr lvl="1"/>
            <a:r>
              <a:rPr lang="nl-NL"/>
              <a:t>Gegenereerde tekst komt token-voor-token uit de </a:t>
            </a:r>
            <a:r>
              <a:rPr lang="nl-NL" i="1"/>
              <a:t>head</a:t>
            </a:r>
            <a:r>
              <a:rPr lang="nl-NL"/>
              <a:t> van de decoder</a:t>
            </a:r>
          </a:p>
        </p:txBody>
      </p:sp>
    </p:spTree>
    <p:extLst>
      <p:ext uri="{BB962C8B-B14F-4D97-AF65-F5344CB8AC3E}">
        <p14:creationId xmlns:p14="http://schemas.microsoft.com/office/powerpoint/2010/main" val="1548281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C4F1C-8DE8-30D4-A10E-20971639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Elementen van de Transformer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4AD030-05DD-4666-7628-E57454649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/>
              <a:t>Embedding</a:t>
            </a:r>
          </a:p>
          <a:p>
            <a:pPr lvl="1"/>
            <a:r>
              <a:rPr lang="nl-NL"/>
              <a:t>Tokens (woorden of woorddelen) omgezet in vectoren</a:t>
            </a:r>
          </a:p>
          <a:p>
            <a:r>
              <a:rPr lang="nl-NL"/>
              <a:t>Positional encoding</a:t>
            </a:r>
          </a:p>
          <a:p>
            <a:pPr lvl="1"/>
            <a:r>
              <a:rPr lang="nl-NL"/>
              <a:t>Vector die de positie in de zin codeert</a:t>
            </a:r>
          </a:p>
          <a:p>
            <a:r>
              <a:rPr lang="nl-NL"/>
              <a:t>Multi-head Attention</a:t>
            </a:r>
          </a:p>
          <a:p>
            <a:pPr lvl="1"/>
            <a:r>
              <a:rPr lang="nl-NL"/>
              <a:t>Andere relevante woorden in de input en/of output meer gewicht geven</a:t>
            </a:r>
          </a:p>
          <a:p>
            <a:r>
              <a:rPr lang="nl-NL"/>
              <a:t>Masked Multi-head Attention</a:t>
            </a:r>
          </a:p>
          <a:p>
            <a:pPr lvl="1"/>
            <a:r>
              <a:rPr lang="nl-NL"/>
              <a:t>Idem, maar alleen de woorden die al gezien zijn</a:t>
            </a:r>
          </a:p>
          <a:p>
            <a:r>
              <a:rPr lang="nl-NL"/>
              <a:t>Feed Forward</a:t>
            </a:r>
          </a:p>
          <a:p>
            <a:pPr lvl="1"/>
            <a:r>
              <a:rPr lang="nl-NL"/>
              <a:t>Niet-lineaire transformatie van de input</a:t>
            </a:r>
          </a:p>
        </p:txBody>
      </p:sp>
    </p:spTree>
    <p:extLst>
      <p:ext uri="{BB962C8B-B14F-4D97-AF65-F5344CB8AC3E}">
        <p14:creationId xmlns:p14="http://schemas.microsoft.com/office/powerpoint/2010/main" val="4020140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5CA57-2C86-880A-7085-7AA67015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Zelf mee aan de slag?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929B48-E69B-1771-8F8C-32C0D19D6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Keras en Natural Language Processing</a:t>
            </a:r>
          </a:p>
          <a:p>
            <a:pPr lvl="1"/>
            <a:r>
              <a:rPr lang="nl-NL">
                <a:hlinkClick r:id="rId2"/>
              </a:rPr>
              <a:t>https://keras.io/api/keras_nlp/</a:t>
            </a:r>
            <a:endParaRPr lang="nl-NL"/>
          </a:p>
          <a:p>
            <a:r>
              <a:rPr lang="nl-NL"/>
              <a:t>Hugging Face</a:t>
            </a:r>
          </a:p>
          <a:p>
            <a:pPr lvl="1"/>
            <a:r>
              <a:rPr lang="nl-NL">
                <a:hlinkClick r:id="rId3"/>
              </a:rPr>
              <a:t>https://huggingface.co/models</a:t>
            </a:r>
            <a:endParaRPr lang="nl-NL"/>
          </a:p>
          <a:p>
            <a:pPr lvl="1"/>
            <a:endParaRPr lang="nl-NL"/>
          </a:p>
          <a:p>
            <a:r>
              <a:rPr lang="nl-NL"/>
              <a:t>Voorbeeld van een ‘question answering’ Keras/HF-model op Colab</a:t>
            </a:r>
          </a:p>
        </p:txBody>
      </p:sp>
    </p:spTree>
    <p:extLst>
      <p:ext uri="{BB962C8B-B14F-4D97-AF65-F5344CB8AC3E}">
        <p14:creationId xmlns:p14="http://schemas.microsoft.com/office/powerpoint/2010/main" val="1502450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C33BDF-7DF0-2947-B1C0-49CD88A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Einde van de cursus Machine Learning…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23CE67-36A9-3FFB-B971-98F84D5F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7829" cy="4351338"/>
          </a:xfrm>
        </p:spPr>
        <p:txBody>
          <a:bodyPr/>
          <a:lstStyle/>
          <a:p>
            <a:r>
              <a:rPr lang="nl-NL"/>
              <a:t>Vragen over de stof?</a:t>
            </a:r>
          </a:p>
          <a:p>
            <a:r>
              <a:rPr lang="nl-NL"/>
              <a:t>Over de eindopdracht?</a:t>
            </a:r>
          </a:p>
          <a:p>
            <a:endParaRPr lang="nl-NL"/>
          </a:p>
          <a:p>
            <a:r>
              <a:rPr lang="nl-NL"/>
              <a:t>Feedback!</a:t>
            </a:r>
          </a:p>
          <a:p>
            <a:pPr lvl="1"/>
            <a:r>
              <a:rPr lang="nl-NL"/>
              <a:t>Wat kan beter?</a:t>
            </a:r>
          </a:p>
          <a:p>
            <a:pPr lvl="1"/>
            <a:r>
              <a:rPr lang="nl-NL"/>
              <a:t>Wat moet blijven?</a:t>
            </a:r>
          </a:p>
          <a:p>
            <a:pPr lvl="1"/>
            <a:r>
              <a:rPr lang="nl-NL"/>
              <a:t>Wat kan er weg?</a:t>
            </a:r>
          </a:p>
          <a:p>
            <a:pPr lvl="1"/>
            <a:r>
              <a:rPr lang="nl-NL"/>
              <a:t>Wat moet er minder in?</a:t>
            </a:r>
          </a:p>
          <a:p>
            <a:pPr lvl="1"/>
            <a:r>
              <a:rPr lang="nl-NL"/>
              <a:t>Wat moet er meer in?</a:t>
            </a:r>
          </a:p>
        </p:txBody>
      </p:sp>
      <p:pic>
        <p:nvPicPr>
          <p:cNvPr id="3074" name="Picture 2" descr="Ilustración de Poca Emoción Robot Llorando y más Vectores Libres de ...">
            <a:extLst>
              <a:ext uri="{FF2B5EF4-FFF2-40B4-BE49-F238E27FC236}">
                <a16:creationId xmlns:a16="http://schemas.microsoft.com/office/drawing/2014/main" id="{290BCB93-76CD-2730-FDF9-2C4C6F743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295" y="1452563"/>
            <a:ext cx="33051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8A805-DD56-80E6-890A-A5AD4ABA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Onderwerpen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B91EE0-554E-3F35-4800-D77481C2C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Recurrent Neural Networks</a:t>
            </a:r>
          </a:p>
          <a:p>
            <a:r>
              <a:rPr lang="nl-NL"/>
              <a:t>(Grote) taalmodellen</a:t>
            </a:r>
          </a:p>
          <a:p>
            <a:r>
              <a:rPr lang="nl-NL"/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271454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B4FAC8-5640-F898-A052-9A3377F6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Taalmodellen vóór 2017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CB3C46-1B96-BDD2-78A5-F4E5B3CDE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Recurrent Neural Networks (RNN’s)</a:t>
            </a:r>
          </a:p>
          <a:p>
            <a:r>
              <a:rPr lang="nl-NL"/>
              <a:t>Lijken op de “normale” neurale netwerken die we hebben gezien</a:t>
            </a:r>
          </a:p>
          <a:p>
            <a:r>
              <a:rPr lang="nl-NL"/>
              <a:t>Maar: elk neuron krijgt een extra input</a:t>
            </a:r>
          </a:p>
          <a:p>
            <a:pPr lvl="1"/>
            <a:r>
              <a:rPr lang="nl-NL"/>
              <a:t>Zijn eigen activatie op tijdstip t-1</a:t>
            </a:r>
          </a:p>
          <a:p>
            <a:r>
              <a:rPr lang="nl-NL"/>
              <a:t>Trainen m.b.v. BPTT: BackPropagation Through Time</a:t>
            </a:r>
          </a:p>
        </p:txBody>
      </p:sp>
    </p:spTree>
    <p:extLst>
      <p:ext uri="{BB962C8B-B14F-4D97-AF65-F5344CB8AC3E}">
        <p14:creationId xmlns:p14="http://schemas.microsoft.com/office/powerpoint/2010/main" val="2075861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E5DE2-5D8F-5F2F-786A-10A3BDFE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57735"/>
            <a:ext cx="10515600" cy="1325563"/>
          </a:xfrm>
        </p:spPr>
        <p:txBody>
          <a:bodyPr/>
          <a:lstStyle/>
          <a:p>
            <a:r>
              <a:rPr lang="nl-NL"/>
              <a:t>Recurrent Neural Networks (1)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667EAF3-E494-9CDC-8F9B-5CE6C8E722A9}"/>
              </a:ext>
            </a:extLst>
          </p:cNvPr>
          <p:cNvSpPr txBox="1"/>
          <p:nvPr/>
        </p:nvSpPr>
        <p:spPr>
          <a:xfrm>
            <a:off x="9704109" y="5143066"/>
            <a:ext cx="2281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/>
              <a:t>Ontleend aan A. Géron: Hands-on Machine Learning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9AB6669-87DF-6610-12C4-0ABD909D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04" y="1637658"/>
            <a:ext cx="9327118" cy="44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1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E5DE2-5D8F-5F2F-786A-10A3BDFE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57735"/>
            <a:ext cx="10515600" cy="1325563"/>
          </a:xfrm>
        </p:spPr>
        <p:txBody>
          <a:bodyPr/>
          <a:lstStyle/>
          <a:p>
            <a:r>
              <a:rPr lang="nl-NL"/>
              <a:t>Recurrent Neural Networks (2)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D3E56B9-DF0A-39F3-6605-BB2CC7F01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335" y="1293178"/>
            <a:ext cx="6977330" cy="5234883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667EAF3-E494-9CDC-8F9B-5CE6C8E722A9}"/>
              </a:ext>
            </a:extLst>
          </p:cNvPr>
          <p:cNvSpPr txBox="1"/>
          <p:nvPr/>
        </p:nvSpPr>
        <p:spPr>
          <a:xfrm>
            <a:off x="9756742" y="5604731"/>
            <a:ext cx="2281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/>
              <a:t>Ontleend aan A. Géron: Hands-on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98333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0FB37-037B-BEAE-CB09-22ECC381E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Nadelen van RNN’s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0F3BAE-38C5-73B3-4987-68A7AE738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Exploding/vanishing gradients</a:t>
            </a:r>
          </a:p>
          <a:p>
            <a:pPr lvl="1"/>
            <a:r>
              <a:rPr lang="nl-NL"/>
              <a:t>Technieken als Normalisatie en Dropout kunnen dit oplossen</a:t>
            </a:r>
          </a:p>
          <a:p>
            <a:r>
              <a:rPr lang="nl-NL"/>
              <a:t>Beperkt kortetermijn-geheugen</a:t>
            </a:r>
          </a:p>
          <a:p>
            <a:pPr lvl="1"/>
            <a:r>
              <a:rPr lang="nl-NL"/>
              <a:t>LSTM en GRU lossen dit deels op</a:t>
            </a:r>
          </a:p>
          <a:p>
            <a:r>
              <a:rPr lang="nl-NL"/>
              <a:t>Trainen kost veel tijd</a:t>
            </a:r>
          </a:p>
          <a:p>
            <a:r>
              <a:rPr lang="nl-NL"/>
              <a:t>Niet te parallelliseren</a:t>
            </a:r>
          </a:p>
          <a:p>
            <a:r>
              <a:rPr lang="nl-NL"/>
              <a:t>Niet te </a:t>
            </a:r>
            <a:r>
              <a:rPr lang="nl-NL" i="1"/>
              <a:t>stacken</a:t>
            </a:r>
          </a:p>
        </p:txBody>
      </p:sp>
    </p:spTree>
    <p:extLst>
      <p:ext uri="{BB962C8B-B14F-4D97-AF65-F5344CB8AC3E}">
        <p14:creationId xmlns:p14="http://schemas.microsoft.com/office/powerpoint/2010/main" val="1847597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44BE46-4DEB-2578-A0A5-D6FA72EC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Taalmodellen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26F8B7-725F-9F59-C483-9F40000B1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Word embeddings</a:t>
            </a:r>
          </a:p>
          <a:p>
            <a:r>
              <a:rPr lang="nl-NL"/>
              <a:t>Cosinusgelijkheid</a:t>
            </a:r>
          </a:p>
          <a:p>
            <a:r>
              <a:rPr lang="nl-NL"/>
              <a:t>Euclidische afstand</a:t>
            </a:r>
          </a:p>
          <a:p>
            <a:r>
              <a:rPr lang="nl-NL"/>
              <a:t>PCA (herhaling)</a:t>
            </a:r>
          </a:p>
          <a:p>
            <a:r>
              <a:rPr lang="nl-NL"/>
              <a:t>n-grams</a:t>
            </a:r>
          </a:p>
          <a:p>
            <a:r>
              <a:rPr lang="nl-NL"/>
              <a:t>one-hot encoding</a:t>
            </a:r>
          </a:p>
          <a:p>
            <a:r>
              <a:rPr lang="nl-NL"/>
              <a:t>RNN’s</a:t>
            </a:r>
          </a:p>
        </p:txBody>
      </p:sp>
    </p:spTree>
    <p:extLst>
      <p:ext uri="{BB962C8B-B14F-4D97-AF65-F5344CB8AC3E}">
        <p14:creationId xmlns:p14="http://schemas.microsoft.com/office/powerpoint/2010/main" val="3819954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A6DB3-E16B-6668-826C-C8DCE013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Taalmodellen ná 2017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F80A39-CBD7-887F-2792-720969082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Transformer-architectuur</a:t>
            </a:r>
          </a:p>
          <a:p>
            <a:r>
              <a:rPr lang="nl-NL"/>
              <a:t>2017: Attention Is All You Need (Google Brain)</a:t>
            </a:r>
          </a:p>
          <a:p>
            <a:r>
              <a:rPr lang="nl-NL"/>
              <a:t>Niet recurrent, dus geen last van de nadelen van RNN’s</a:t>
            </a:r>
          </a:p>
          <a:p>
            <a:r>
              <a:rPr lang="nl-NL"/>
              <a:t>Toch context en geheugen door </a:t>
            </a:r>
            <a:r>
              <a:rPr lang="nl-NL" b="1"/>
              <a:t>Positional encoding </a:t>
            </a:r>
            <a:r>
              <a:rPr lang="nl-NL"/>
              <a:t>en </a:t>
            </a:r>
            <a:r>
              <a:rPr lang="nl-NL" b="1"/>
              <a:t>Attention</a:t>
            </a:r>
          </a:p>
          <a:p>
            <a:r>
              <a:rPr lang="nl-NL"/>
              <a:t>Geschikt voor vertalen (NMT), sentiment-analyse, tekstgeneratie etc.</a:t>
            </a:r>
          </a:p>
        </p:txBody>
      </p:sp>
    </p:spTree>
    <p:extLst>
      <p:ext uri="{BB962C8B-B14F-4D97-AF65-F5344CB8AC3E}">
        <p14:creationId xmlns:p14="http://schemas.microsoft.com/office/powerpoint/2010/main" val="19107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FC5D074-2CDF-852F-AAD5-67A908FF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66" y="216816"/>
            <a:ext cx="6819067" cy="642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2870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2610</TotalTime>
  <Words>389</Words>
  <Application>Microsoft Office PowerPoint</Application>
  <PresentationFormat>Breedbeeld</PresentationFormat>
  <Paragraphs>77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Kantoorthema</vt:lpstr>
      <vt:lpstr>PowerPoint-presentatie</vt:lpstr>
      <vt:lpstr>Onderwerpen</vt:lpstr>
      <vt:lpstr>Taalmodellen vóór 2017</vt:lpstr>
      <vt:lpstr>Recurrent Neural Networks (1)</vt:lpstr>
      <vt:lpstr>Recurrent Neural Networks (2)</vt:lpstr>
      <vt:lpstr>Nadelen van RNN’s</vt:lpstr>
      <vt:lpstr>Taalmodellen</vt:lpstr>
      <vt:lpstr>Taalmodellen ná 2017</vt:lpstr>
      <vt:lpstr>PowerPoint-presentatie</vt:lpstr>
      <vt:lpstr>Transformer</vt:lpstr>
      <vt:lpstr>Encoder-Decoder</vt:lpstr>
      <vt:lpstr>Elementen van de Transformer</vt:lpstr>
      <vt:lpstr>Zelf mee aan de slag?</vt:lpstr>
      <vt:lpstr>Einde van de cursus Machine Learning…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Roos TE, Erik</dc:creator>
  <cp:lastModifiedBy>Roos TE, Erik</cp:lastModifiedBy>
  <cp:revision>9</cp:revision>
  <dcterms:created xsi:type="dcterms:W3CDTF">2023-10-23T12:05:35Z</dcterms:created>
  <dcterms:modified xsi:type="dcterms:W3CDTF">2024-10-15T08:15:26Z</dcterms:modified>
</cp:coreProperties>
</file>